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4630400" cy="8229600"/>
  <p:notesSz cx="8229600" cy="146304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Inter Light" panose="020B0604020202020204" charset="0"/>
      <p:regular r:id="rId13"/>
    </p:embeddedFont>
    <p:embeddedFont>
      <p:font typeface="Montserrat Medium" panose="00000600000000000000" pitchFamily="2" charset="0"/>
      <p:regular r:id="rId1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76" d="100"/>
          <a:sy n="76" d="100"/>
        </p:scale>
        <p:origin x="331" y="-14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/Relationships>
</file>

<file path=ppt/media/image1.png>
</file>

<file path=ppt/media/image10.png>
</file>

<file path=ppt/media/image11.svg>
</file>

<file path=ppt/media/image12.svg>
</file>

<file path=ppt/media/image13.sv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svg>
</file>

<file path=ppt/media/image8.sv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49007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svg"/><Relationship Id="rId5" Type="http://schemas.openxmlformats.org/officeDocument/2006/relationships/image" Target="../media/image8.svg"/><Relationship Id="rId4" Type="http://schemas.openxmlformats.org/officeDocument/2006/relationships/image" Target="../media/image7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svg"/><Relationship Id="rId5" Type="http://schemas.openxmlformats.org/officeDocument/2006/relationships/image" Target="../media/image12.svg"/><Relationship Id="rId4" Type="http://schemas.openxmlformats.org/officeDocument/2006/relationships/image" Target="../media/image11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10076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The Role of Computers in Modern Education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26779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 the 21st century, technology has moved from the periphery of the classroom to its very core. Computers are no longer just tools; they are the gateways to knowledge, collaboration, and the essential digital literacy skills required for the future.</a:t>
            </a:r>
            <a:endParaRPr lang="en-US" sz="175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341DA3-B420-4779-9F4D-C0889BFE7C4A}"/>
              </a:ext>
            </a:extLst>
          </p:cNvPr>
          <p:cNvSpPr/>
          <p:nvPr/>
        </p:nvSpPr>
        <p:spPr>
          <a:xfrm>
            <a:off x="12791552" y="7676941"/>
            <a:ext cx="1838847" cy="55265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4952" y="443865"/>
            <a:ext cx="8821103" cy="504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Why Computers Matter in Education Today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4952" y="1351717"/>
            <a:ext cx="2084784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Information Mastery</a:t>
            </a:r>
            <a:endParaRPr lang="en-US" sz="1550" dirty="0"/>
          </a:p>
        </p:txBody>
      </p:sp>
      <p:sp>
        <p:nvSpPr>
          <p:cNvPr id="4" name="Text 2"/>
          <p:cNvSpPr/>
          <p:nvPr/>
        </p:nvSpPr>
        <p:spPr>
          <a:xfrm>
            <a:off x="564952" y="1765221"/>
            <a:ext cx="6553319" cy="5164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Computers enable the </a:t>
            </a:r>
            <a:r>
              <a:rPr lang="en-US" sz="1250" b="1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efficient storage and lightning-fast processing</a:t>
            </a:r>
            <a:r>
              <a:rPr lang="en-US" sz="12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of vast amounts of data, allowing students to focus on analysis rather than just memorization.</a:t>
            </a:r>
            <a:endParaRPr lang="en-US" sz="1250" dirty="0"/>
          </a:p>
        </p:txBody>
      </p:sp>
      <p:sp>
        <p:nvSpPr>
          <p:cNvPr id="5" name="Text 3"/>
          <p:cNvSpPr/>
          <p:nvPr/>
        </p:nvSpPr>
        <p:spPr>
          <a:xfrm>
            <a:off x="564952" y="2443043"/>
            <a:ext cx="2019776" cy="2521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1950"/>
              </a:lnSpc>
              <a:buNone/>
            </a:pPr>
            <a:r>
              <a:rPr lang="en-US" sz="15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Dynamic Pedagogy</a:t>
            </a:r>
            <a:endParaRPr lang="en-US" sz="1550" dirty="0"/>
          </a:p>
        </p:txBody>
      </p:sp>
      <p:sp>
        <p:nvSpPr>
          <p:cNvPr id="6" name="Text 4"/>
          <p:cNvSpPr/>
          <p:nvPr/>
        </p:nvSpPr>
        <p:spPr>
          <a:xfrm>
            <a:off x="564952" y="2856547"/>
            <a:ext cx="6553319" cy="5164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They transform traditional teaching by replacing static textbooks with </a:t>
            </a:r>
            <a:r>
              <a:rPr lang="en-US" sz="12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multimedia and interactive tools</a:t>
            </a:r>
            <a:r>
              <a:rPr lang="en-US" sz="12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that cater to various learning styles.</a:t>
            </a:r>
            <a:endParaRPr lang="en-US" sz="12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19749" y="1371957"/>
            <a:ext cx="6553319" cy="6553319"/>
          </a:xfrm>
          <a:prstGeom prst="rect">
            <a:avLst/>
          </a:prstGeom>
        </p:spPr>
      </p:pic>
      <p:sp>
        <p:nvSpPr>
          <p:cNvPr id="8" name="Shape 5"/>
          <p:cNvSpPr/>
          <p:nvPr/>
        </p:nvSpPr>
        <p:spPr>
          <a:xfrm>
            <a:off x="564952" y="8288417"/>
            <a:ext cx="13500497" cy="685681"/>
          </a:xfrm>
          <a:prstGeom prst="roundRect">
            <a:avLst>
              <a:gd name="adj" fmla="val 21190"/>
            </a:avLst>
          </a:prstGeom>
          <a:solidFill>
            <a:srgbClr val="D0D2E2"/>
          </a:solidFill>
          <a:ln/>
        </p:spPr>
      </p:sp>
      <p:pic>
        <p:nvPicPr>
          <p:cNvPr id="9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6281" y="8531662"/>
            <a:ext cx="201692" cy="161330"/>
          </a:xfrm>
          <a:prstGeom prst="rect">
            <a:avLst/>
          </a:prstGeom>
        </p:spPr>
      </p:pic>
      <p:sp>
        <p:nvSpPr>
          <p:cNvPr id="10" name="Text 6"/>
          <p:cNvSpPr/>
          <p:nvPr/>
        </p:nvSpPr>
        <p:spPr>
          <a:xfrm>
            <a:off x="1089303" y="8489990"/>
            <a:ext cx="12814816" cy="2582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000000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Modern classrooms leverage these tools to build high-interest environments where curiosity meets immediate capability.</a:t>
            </a:r>
            <a:endParaRPr lang="en-US" sz="1250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0843E61-53E7-4FA4-9C85-1403E53BDF26}"/>
              </a:ext>
            </a:extLst>
          </p:cNvPr>
          <p:cNvSpPr/>
          <p:nvPr/>
        </p:nvSpPr>
        <p:spPr>
          <a:xfrm>
            <a:off x="12761407" y="7606602"/>
            <a:ext cx="1713139" cy="52024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955125"/>
            <a:ext cx="10096143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Key Advantages of Digital Learning</a:t>
            </a:r>
            <a:endParaRPr lang="en-US" sz="44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793790" y="3117533"/>
            <a:ext cx="566976" cy="566976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644253" y="3252192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Vast Information Access</a:t>
            </a:r>
            <a:endParaRPr lang="en-US" sz="2200" dirty="0"/>
          </a:p>
        </p:txBody>
      </p:sp>
      <p:sp>
        <p:nvSpPr>
          <p:cNvPr id="5" name="Text 2"/>
          <p:cNvSpPr/>
          <p:nvPr/>
        </p:nvSpPr>
        <p:spPr>
          <a:xfrm>
            <a:off x="1644253" y="4096941"/>
            <a:ext cx="33081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The Internet provides an unparalleled library of resources, from academic journals to real-time global news, accessible in seconds.</a:t>
            </a:r>
            <a:endParaRPr lang="en-US" sz="1750" dirty="0"/>
          </a:p>
        </p:txBody>
      </p:sp>
      <p:pic>
        <p:nvPicPr>
          <p:cNvPr id="6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235893" y="3117533"/>
            <a:ext cx="566976" cy="566976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86356" y="3252192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Seamless Communication</a:t>
            </a:r>
            <a:endParaRPr lang="en-US" sz="2200" dirty="0"/>
          </a:p>
        </p:txBody>
      </p:sp>
      <p:sp>
        <p:nvSpPr>
          <p:cNvPr id="8" name="Text 4"/>
          <p:cNvSpPr/>
          <p:nvPr/>
        </p:nvSpPr>
        <p:spPr>
          <a:xfrm>
            <a:off x="6086356" y="4096941"/>
            <a:ext cx="3308152" cy="217741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Enhanced platforms bridge the gap between </a:t>
            </a:r>
            <a:r>
              <a:rPr lang="en-US" sz="17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students, teachers, and parents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, fostering a collaborative community and instant feedback.</a:t>
            </a:r>
            <a:endParaRPr lang="en-US" sz="1750" dirty="0"/>
          </a:p>
        </p:txBody>
      </p:sp>
      <p:pic>
        <p:nvPicPr>
          <p:cNvPr id="9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9677995" y="3117533"/>
            <a:ext cx="566976" cy="566976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10528459" y="3252192"/>
            <a:ext cx="330815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Audio-Visual Integration</a:t>
            </a:r>
            <a:endParaRPr lang="en-US" sz="2200" dirty="0"/>
          </a:p>
        </p:txBody>
      </p:sp>
      <p:sp>
        <p:nvSpPr>
          <p:cNvPr id="11" name="Text 6"/>
          <p:cNvSpPr/>
          <p:nvPr/>
        </p:nvSpPr>
        <p:spPr>
          <a:xfrm>
            <a:off x="10528459" y="4096941"/>
            <a:ext cx="3308152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Complex concepts are simplified through the use of high-quality audio-visual aids, leading to significantly </a:t>
            </a:r>
            <a:r>
              <a:rPr lang="en-US" sz="17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better retention and understanding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.</a:t>
            </a:r>
            <a:endParaRPr lang="en-US" sz="1750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A31A1A0-2AE6-4D98-94B3-DCACDBAF427F}"/>
              </a:ext>
            </a:extLst>
          </p:cNvPr>
          <p:cNvSpPr/>
          <p:nvPr/>
        </p:nvSpPr>
        <p:spPr>
          <a:xfrm>
            <a:off x="12912132" y="7516167"/>
            <a:ext cx="1718268" cy="6229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89503" y="620316"/>
            <a:ext cx="10774085" cy="70485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Computers Supporting Special Needs</a:t>
            </a:r>
            <a:endParaRPr lang="en-US" sz="4400" dirty="0"/>
          </a:p>
        </p:txBody>
      </p:sp>
      <p:sp>
        <p:nvSpPr>
          <p:cNvPr id="3" name="Text 1"/>
          <p:cNvSpPr/>
          <p:nvPr/>
        </p:nvSpPr>
        <p:spPr>
          <a:xfrm>
            <a:off x="789503" y="1866424"/>
            <a:ext cx="7610713" cy="10829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Computers serve as a powerful equalizer in the classroom. </a:t>
            </a:r>
            <a:r>
              <a:rPr lang="en-US" sz="17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Assistive technologies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break down barriers for students with disabilities, ensuring every learner has a seat at the digital table.</a:t>
            </a:r>
            <a:endParaRPr lang="en-US" sz="1750" dirty="0"/>
          </a:p>
        </p:txBody>
      </p:sp>
      <p:sp>
        <p:nvSpPr>
          <p:cNvPr id="4" name="Text 2"/>
          <p:cNvSpPr/>
          <p:nvPr/>
        </p:nvSpPr>
        <p:spPr>
          <a:xfrm>
            <a:off x="789503" y="3152418"/>
            <a:ext cx="761071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Screen Readers: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Converting text to speech for visually impaired learners.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89503" y="3953351"/>
            <a:ext cx="7610713" cy="7219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Adaptive Devices: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Custom keyboards and eye-tracking software for physical mobility challenges.</a:t>
            </a:r>
            <a:endParaRPr lang="en-US" sz="1750" dirty="0"/>
          </a:p>
        </p:txBody>
      </p:sp>
      <p:sp>
        <p:nvSpPr>
          <p:cNvPr id="6" name="Text 4"/>
          <p:cNvSpPr/>
          <p:nvPr/>
        </p:nvSpPr>
        <p:spPr>
          <a:xfrm>
            <a:off x="789503" y="4754285"/>
            <a:ext cx="7610713" cy="36099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00"/>
              </a:lnSpc>
              <a:buSzPct val="100000"/>
              <a:buChar char="•"/>
            </a:pPr>
            <a:r>
              <a:rPr lang="en-US" sz="17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Speech-to-Text: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Empowering students with writing difficulties.</a:t>
            </a:r>
            <a:endParaRPr lang="en-US" sz="1750" dirty="0"/>
          </a:p>
        </p:txBody>
      </p:sp>
      <p:pic>
        <p:nvPicPr>
          <p:cNvPr id="7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8143" y="1917144"/>
            <a:ext cx="4890373" cy="4890373"/>
          </a:xfrm>
          <a:prstGeom prst="rect">
            <a:avLst/>
          </a:prstGeom>
        </p:spPr>
      </p:pic>
      <p:sp>
        <p:nvSpPr>
          <p:cNvPr id="8" name="Text 5"/>
          <p:cNvSpPr/>
          <p:nvPr/>
        </p:nvSpPr>
        <p:spPr>
          <a:xfrm>
            <a:off x="8958143" y="7061240"/>
            <a:ext cx="2819638" cy="3524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Inclusive Learning</a:t>
            </a:r>
            <a:endParaRPr lang="en-US" sz="2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751AC98-85BB-407C-86C4-D3DE03D68E7F}"/>
              </a:ext>
            </a:extLst>
          </p:cNvPr>
          <p:cNvSpPr/>
          <p:nvPr/>
        </p:nvSpPr>
        <p:spPr>
          <a:xfrm>
            <a:off x="12791552" y="7616651"/>
            <a:ext cx="1748413" cy="6129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474589"/>
            <a:ext cx="890218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Challenges and Considerations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263699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While the benefits are immense, the integration of technology requires a strategic and cautious approach to ensure student safety and efficacy.</a:t>
            </a:r>
            <a:endParaRPr lang="en-US" sz="1750" dirty="0"/>
          </a:p>
        </p:txBody>
      </p:sp>
      <p:sp>
        <p:nvSpPr>
          <p:cNvPr id="4" name="Shape 2"/>
          <p:cNvSpPr/>
          <p:nvPr/>
        </p:nvSpPr>
        <p:spPr>
          <a:xfrm>
            <a:off x="793790" y="3617952"/>
            <a:ext cx="4196358" cy="3137059"/>
          </a:xfrm>
          <a:prstGeom prst="roundRect">
            <a:avLst>
              <a:gd name="adj" fmla="val 6508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24270" y="3648432"/>
            <a:ext cx="4135398" cy="680442"/>
          </a:xfrm>
          <a:prstGeom prst="roundRect">
            <a:avLst>
              <a:gd name="adj" fmla="val 24627"/>
            </a:avLst>
          </a:prstGeom>
          <a:solidFill>
            <a:srgbClr val="EFF0F6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721888" y="3814643"/>
            <a:ext cx="340162" cy="340162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51084" y="4555688"/>
            <a:ext cx="360985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Distraction Management</a:t>
            </a:r>
            <a:endParaRPr lang="en-US" sz="2200" dirty="0"/>
          </a:p>
        </p:txBody>
      </p:sp>
      <p:sp>
        <p:nvSpPr>
          <p:cNvPr id="8" name="Text 5"/>
          <p:cNvSpPr/>
          <p:nvPr/>
        </p:nvSpPr>
        <p:spPr>
          <a:xfrm>
            <a:off x="1051084" y="5046107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Unfiltered access can lead to significant distractions if digital environments are not properly structured and managed.</a:t>
            </a:r>
            <a:endParaRPr lang="en-US" sz="1750" dirty="0"/>
          </a:p>
        </p:txBody>
      </p:sp>
      <p:sp>
        <p:nvSpPr>
          <p:cNvPr id="9" name="Shape 6"/>
          <p:cNvSpPr/>
          <p:nvPr/>
        </p:nvSpPr>
        <p:spPr>
          <a:xfrm>
            <a:off x="5216962" y="3617952"/>
            <a:ext cx="4196358" cy="3137059"/>
          </a:xfrm>
          <a:prstGeom prst="roundRect">
            <a:avLst>
              <a:gd name="adj" fmla="val 6508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</p:sp>
      <p:sp>
        <p:nvSpPr>
          <p:cNvPr id="10" name="Shape 7"/>
          <p:cNvSpPr/>
          <p:nvPr/>
        </p:nvSpPr>
        <p:spPr>
          <a:xfrm>
            <a:off x="5247442" y="3648432"/>
            <a:ext cx="4135398" cy="680442"/>
          </a:xfrm>
          <a:prstGeom prst="roundRect">
            <a:avLst>
              <a:gd name="adj" fmla="val 24627"/>
            </a:avLst>
          </a:prstGeom>
          <a:solidFill>
            <a:srgbClr val="EFF0F6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45060" y="3814643"/>
            <a:ext cx="340162" cy="340162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5474256" y="45556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Teacher Training</a:t>
            </a:r>
            <a:endParaRPr lang="en-US" sz="2200" dirty="0"/>
          </a:p>
        </p:txBody>
      </p:sp>
      <p:sp>
        <p:nvSpPr>
          <p:cNvPr id="13" name="Text 9"/>
          <p:cNvSpPr/>
          <p:nvPr/>
        </p:nvSpPr>
        <p:spPr>
          <a:xfrm>
            <a:off x="5474256" y="5046107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Technology is only as good as its user; educators need </a:t>
            </a:r>
            <a:r>
              <a:rPr lang="en-US" sz="1750" b="1" dirty="0">
                <a:solidFill>
                  <a:srgbClr val="C6C9DC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ongoing professional development</a:t>
            </a: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to integrate tools effectively.</a:t>
            </a:r>
            <a:endParaRPr lang="en-US" sz="1750" dirty="0"/>
          </a:p>
        </p:txBody>
      </p:sp>
      <p:sp>
        <p:nvSpPr>
          <p:cNvPr id="14" name="Shape 10"/>
          <p:cNvSpPr/>
          <p:nvPr/>
        </p:nvSpPr>
        <p:spPr>
          <a:xfrm>
            <a:off x="9640133" y="3617952"/>
            <a:ext cx="4196358" cy="3137059"/>
          </a:xfrm>
          <a:prstGeom prst="roundRect">
            <a:avLst>
              <a:gd name="adj" fmla="val 6508"/>
            </a:avLst>
          </a:prstGeom>
          <a:solidFill>
            <a:srgbClr val="FFFFFF"/>
          </a:solidFill>
          <a:ln w="30480">
            <a:solidFill>
              <a:srgbClr val="C5C7D2"/>
            </a:solidFill>
            <a:prstDash val="solid"/>
          </a:ln>
        </p:spPr>
      </p:sp>
      <p:sp>
        <p:nvSpPr>
          <p:cNvPr id="15" name="Shape 11"/>
          <p:cNvSpPr/>
          <p:nvPr/>
        </p:nvSpPr>
        <p:spPr>
          <a:xfrm>
            <a:off x="9670613" y="3648432"/>
            <a:ext cx="4135398" cy="680442"/>
          </a:xfrm>
          <a:prstGeom prst="roundRect">
            <a:avLst>
              <a:gd name="adj" fmla="val 24627"/>
            </a:avLst>
          </a:prstGeom>
          <a:solidFill>
            <a:srgbClr val="EFF0F6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1568232" y="3814643"/>
            <a:ext cx="340162" cy="340162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9897427" y="45556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3D3E44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Cybersecurity</a:t>
            </a:r>
            <a:endParaRPr lang="en-US" sz="2200" dirty="0"/>
          </a:p>
        </p:txBody>
      </p:sp>
      <p:sp>
        <p:nvSpPr>
          <p:cNvPr id="18" name="Text 13"/>
          <p:cNvSpPr/>
          <p:nvPr/>
        </p:nvSpPr>
        <p:spPr>
          <a:xfrm>
            <a:off x="9897427" y="5046107"/>
            <a:ext cx="368177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Protecting sensitive student data and teaching digital citizenship is a critical priority for every modern institution.</a:t>
            </a:r>
            <a:endParaRPr lang="en-US" sz="1750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AC272C1-4117-4D80-A18E-6BD3877E4975}"/>
              </a:ext>
            </a:extLst>
          </p:cNvPr>
          <p:cNvSpPr/>
          <p:nvPr/>
        </p:nvSpPr>
        <p:spPr>
          <a:xfrm>
            <a:off x="12732662" y="7616651"/>
            <a:ext cx="1827400" cy="61294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6142" y="444818"/>
            <a:ext cx="5998607" cy="50542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950"/>
              </a:lnSpc>
              <a:buNone/>
            </a:pPr>
            <a:r>
              <a:rPr lang="en-US" sz="31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Embracing the Digital Future</a:t>
            </a:r>
            <a:endParaRPr lang="en-US" sz="3150" dirty="0"/>
          </a:p>
        </p:txBody>
      </p:sp>
      <p:sp>
        <p:nvSpPr>
          <p:cNvPr id="3" name="Text 1"/>
          <p:cNvSpPr/>
          <p:nvPr/>
        </p:nvSpPr>
        <p:spPr>
          <a:xfrm>
            <a:off x="566142" y="1192768"/>
            <a:ext cx="7969448" cy="6974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450"/>
              </a:lnSpc>
              <a:buNone/>
            </a:pPr>
            <a:r>
              <a:rPr lang="en-US" sz="435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Empower. Engage. Educate.</a:t>
            </a:r>
            <a:endParaRPr lang="en-US" sz="4350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142" y="2314694"/>
            <a:ext cx="6551771" cy="655177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520107" y="2278261"/>
            <a:ext cx="6551771" cy="517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Computers are </a:t>
            </a:r>
            <a:r>
              <a:rPr lang="en-US" sz="1250" b="1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indispensable</a:t>
            </a:r>
            <a:r>
              <a:rPr lang="en-US" sz="12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 in modern education. They provide the accessibility, engagement, and skill-building necessary for the next generation of leaders.</a:t>
            </a:r>
            <a:endParaRPr lang="en-US" sz="1250" dirty="0"/>
          </a:p>
        </p:txBody>
      </p:sp>
      <p:sp>
        <p:nvSpPr>
          <p:cNvPr id="6" name="Text 3"/>
          <p:cNvSpPr/>
          <p:nvPr/>
        </p:nvSpPr>
        <p:spPr>
          <a:xfrm>
            <a:off x="7520107" y="2957632"/>
            <a:ext cx="4991338" cy="3032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50"/>
              </a:lnSpc>
              <a:buNone/>
            </a:pPr>
            <a:r>
              <a:rPr lang="en-US" sz="1900" dirty="0">
                <a:solidFill>
                  <a:srgbClr val="74767D"/>
                </a:solidFill>
                <a:latin typeface="Montserrat Medium" pitchFamily="34" charset="0"/>
                <a:ea typeface="Montserrat Medium" pitchFamily="34" charset="-122"/>
                <a:cs typeface="Montserrat Medium" pitchFamily="34" charset="-120"/>
              </a:rPr>
              <a:t>Let’s prepare learners for a digital future!</a:t>
            </a:r>
            <a:endParaRPr lang="en-US" sz="1900" dirty="0"/>
          </a:p>
        </p:txBody>
      </p:sp>
      <p:sp>
        <p:nvSpPr>
          <p:cNvPr id="7" name="Text 4"/>
          <p:cNvSpPr/>
          <p:nvPr/>
        </p:nvSpPr>
        <p:spPr>
          <a:xfrm>
            <a:off x="7520107" y="3422571"/>
            <a:ext cx="6551771" cy="5176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000"/>
              </a:lnSpc>
              <a:buNone/>
            </a:pPr>
            <a:r>
              <a:rPr lang="en-US" sz="1250" dirty="0">
                <a:solidFill>
                  <a:srgbClr val="3D3E44"/>
                </a:solidFill>
                <a:latin typeface="Inter Light" pitchFamily="34" charset="0"/>
                <a:ea typeface="Inter Light" pitchFamily="34" charset="-122"/>
                <a:cs typeface="Inter Light" pitchFamily="34" charset="-120"/>
              </a:rPr>
              <a:t>Through thoughtful integration and robust support systems, we can create a learning experience that truly reflects the world outside our windows.</a:t>
            </a:r>
            <a:endParaRPr lang="en-US" sz="125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B011BA9-57C7-4198-B669-2561EBD4E912}"/>
              </a:ext>
            </a:extLst>
          </p:cNvPr>
          <p:cNvSpPr/>
          <p:nvPr/>
        </p:nvSpPr>
        <p:spPr>
          <a:xfrm>
            <a:off x="12701116" y="7566409"/>
            <a:ext cx="1929284" cy="663191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422</Words>
  <Application>Microsoft Office PowerPoint</Application>
  <PresentationFormat>Custom</PresentationFormat>
  <Paragraphs>40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Inter Light</vt:lpstr>
      <vt:lpstr>Arial</vt:lpstr>
      <vt:lpstr>Calibri</vt:lpstr>
      <vt:lpstr>Montserrat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darpan limbu</dc:creator>
  <cp:lastModifiedBy>darpan limbu</cp:lastModifiedBy>
  <cp:revision>2</cp:revision>
  <dcterms:created xsi:type="dcterms:W3CDTF">2025-12-23T20:30:47Z</dcterms:created>
  <dcterms:modified xsi:type="dcterms:W3CDTF">2025-12-23T20:35:34Z</dcterms:modified>
</cp:coreProperties>
</file>